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NDOR_MAST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754880"/>
            <a:ext cx="9144000" cy="9144"/>
          </a:xfrm>
          <a:prstGeom prst="rect">
            <a:avLst/>
          </a:prstGeom>
          <a:solidFill>
            <a:srgbClr val="F3F4F6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F2937"/>
                </a:solidFill>
              </a:rPr>
              <a:t>A short survey about whether you read instructions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7200" y="22860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6B7280"/>
                </a:solidFill>
              </a:rPr>
              <a:t>Survey Results Report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457200" y="30175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3B82F6"/>
                </a:solidFill>
              </a:rPr>
              <a:t>20 people have responded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57200" y="35661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</a:rPr>
              <a:t>September 25, 2026 – September 25, 2026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937"/>
                </a:solidFill>
              </a:rPr>
              <a:t>Survey Overview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09728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280"/>
                </a:solidFill>
              </a:rPr>
              <a:t>Total Responses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200400" y="109728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2937"/>
                </a:solidFill>
              </a:rPr>
              <a:t>20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164592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280"/>
                </a:solidFill>
              </a:rPr>
              <a:t>Published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200400" y="164592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2937"/>
                </a:solidFill>
              </a:rPr>
              <a:t>September 25, 2026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7200" y="219456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280"/>
                </a:solidFill>
              </a:rPr>
              <a:t>First Response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200400" y="219456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2937"/>
                </a:solidFill>
              </a:rPr>
              <a:t>September 25, 2026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7200" y="2743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280"/>
                </a:solidFill>
              </a:rPr>
              <a:t>Last Response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200400" y="274320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2937"/>
                </a:solidFill>
              </a:rPr>
              <a:t>September 25, 2026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54864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3B82F6"/>
                </a:solidFill>
              </a:rPr>
              <a:t>#1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05840" y="27432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937"/>
                </a:solidFill>
              </a:rPr>
              <a:t>A new gadget arrives. The instructions are: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</a:rPr>
              <a:t>20 responses</a:t>
            </a:r>
            <a:endParaRPr lang="en-US" sz="1100" dirty="0"/>
          </a:p>
        </p:txBody>
      </p:sp>
      <p:pic>
        <p:nvPicPr>
          <p:cNvPr id="5" name="Image 0" descr="#1 A new gadget arrives. The instructions are: — bar chart of 20 responses to this question. Read fully before touching anything: 3 (15%); Skimmed while already assembling: 7 (35%); Consulted only when something goes wrong: 7 (35%); Decoration: 3 (15%)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371600"/>
            <a:ext cx="7772400" cy="286980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640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3B82F6"/>
                </a:solidFill>
              </a:rPr>
              <a:t>#2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97280" y="274320"/>
            <a:ext cx="7589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F2937"/>
                </a:solidFill>
              </a:rPr>
              <a:t>Recipes: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</a:rPr>
              <a:t>20 responses</a:t>
            </a:r>
            <a:endParaRPr lang="en-US" sz="1100" dirty="0"/>
          </a:p>
        </p:txBody>
      </p:sp>
      <p:pic>
        <p:nvPicPr>
          <p:cNvPr id="5" name="Image 0" descr="Recipes: — Scale between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1371600"/>
            <a:ext cx="8595360" cy="156558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54864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3B82F6"/>
                </a:solidFill>
              </a:rPr>
              <a:t>#3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05840" y="27432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937"/>
                </a:solidFill>
              </a:rPr>
              <a:t>Have you ever finished assembling furniture and had parts left over?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</a:rPr>
              <a:t>20 responses</a:t>
            </a:r>
            <a:endParaRPr lang="en-US" sz="1100" dirty="0"/>
          </a:p>
        </p:txBody>
      </p:sp>
      <p:pic>
        <p:nvPicPr>
          <p:cNvPr id="5" name="Image 0" descr="#3 Have you ever finished assembling furniture and had parts left over? — bar chart of 20 responses to this question. Yes: 14 (70%); No: 6 (30%)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371600"/>
            <a:ext cx="7772400" cy="15544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54864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3B82F6"/>
                </a:solidFill>
              </a:rPr>
              <a:t>#4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05840" y="27432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937"/>
                </a:solidFill>
              </a:rPr>
              <a:t>And how do you feel about those parts?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</a:rPr>
              <a:t>14 responses</a:t>
            </a:r>
            <a:endParaRPr lang="en-US" sz="1100" dirty="0"/>
          </a:p>
        </p:txBody>
      </p:sp>
      <p:pic>
        <p:nvPicPr>
          <p:cNvPr id="5" name="Image 0" descr="#4 And how do you feel about those parts? — bar chart of 14 responses to this question. Concerned, quietly: 2 (14%); They're clearly spares: 5 (36%); They live in a drawer of mystery items now: 5 (36%); We don't discuss the drawer: 2 (14%)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371600"/>
            <a:ext cx="7772400" cy="286980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54864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3B82F6"/>
                </a:solidFill>
              </a:rPr>
              <a:t>#5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05840" y="27432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937"/>
                </a:solidFill>
              </a:rPr>
              <a:t>Warranty cards: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</a:rPr>
              <a:t>20 responses</a:t>
            </a:r>
            <a:endParaRPr lang="en-US" sz="1100" dirty="0"/>
          </a:p>
        </p:txBody>
      </p:sp>
      <p:pic>
        <p:nvPicPr>
          <p:cNvPr id="5" name="Image 0" descr="#5 Warranty cards: — bar chart of 20 responses to this question. Filled out and mailed, like a responsible adult: 3 (15%); Kept somewhere safe, allegedly: 9 (45%); Recycled on sight: 8 (40%)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371600"/>
            <a:ext cx="7772400" cy="221214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54864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3B82F6"/>
                </a:solidFill>
              </a:rPr>
              <a:t>#6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05840" y="27432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937"/>
                </a:solidFill>
              </a:rPr>
              <a:t>What’s the best instruction you’ve ever ignored — and how did it go?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</a:rPr>
              <a:t>11 responses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1371600"/>
            <a:ext cx="822960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F2937"/>
                </a:solidFill>
              </a:rPr>
              <a:t>• Read all instructions before beginning. I began. (1 person)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F2937"/>
                </a:solidFill>
              </a:rPr>
              <a:t>• Tighten every screw at the end. I tightened them at the start. The drawer closes at an angle now. (1 person)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F2937"/>
                </a:solidFill>
              </a:rPr>
              <a:t>• Rest the dough for an hour. We were hungry. The bread was fine. (1 person)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F2937"/>
                </a:solidFill>
              </a:rPr>
              <a:t>• Assemble on a soft surface. The floor has a scratch I now call character. (1 person)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F2937"/>
                </a:solidFill>
              </a:rPr>
              <a:t>• Let the paint dry overnight. It had a fingerprint by nine. (1 person)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F2937"/>
                </a:solidFill>
              </a:rPr>
              <a:t>• Two-person assembly. It took one person and one afternoon. (1 person)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F2937"/>
                </a:solidFill>
              </a:rPr>
              <a:t>• Wash before first use. It was a spatula. It was fine. (1 person)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F2937"/>
                </a:solidFill>
              </a:rPr>
              <a:t>• Do not stand on the top step. I did not. I thought about it a lot. (1 person)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54864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3B82F6"/>
                </a:solidFill>
              </a:rPr>
              <a:t>#6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05840" y="27432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937"/>
                </a:solidFill>
              </a:rPr>
              <a:t>What’s the best instruction you’ve ever ignored — and how did it go?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822960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1F2937"/>
                </a:solidFill>
              </a:rPr>
              <a:t>• Keep your receipt. (1 person)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F2937"/>
                </a:solidFill>
              </a:rPr>
              <a:t>• None. I read them, and it went the way they said it would. (1 person)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F2937"/>
                </a:solidFill>
              </a:rPr>
              <a:t>• Charge fully before first use. I used it at forty percent and nothing bad happened. (1 person)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F2937"/>
                </a:solidFill>
              </a:rPr>
              <a:t>Thank You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7200" y="27432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</a:rPr>
              <a:t>Report generated from A short survey about whether you read instructions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short survey about whether you read instructions - Results</dc:title>
  <dc:subject>Survey Results Report</dc:subject>
  <dc:creator>PptxGenJS</dc:creator>
  <cp:lastModifiedBy>PptxGenJS</cp:lastModifiedBy>
  <cp:revision>1</cp:revision>
  <dcterms:created xsi:type="dcterms:W3CDTF">2026-09-25T06:13:25Z</dcterms:created>
  <dcterms:modified xsi:type="dcterms:W3CDTF">2026-09-25T06:13:25Z</dcterms:modified>
</cp:coreProperties>
</file>